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2" r:id="rId2"/>
    <p:sldId id="257" r:id="rId3"/>
    <p:sldId id="605" r:id="rId4"/>
    <p:sldId id="606" r:id="rId5"/>
    <p:sldId id="580" r:id="rId6"/>
    <p:sldId id="591" r:id="rId7"/>
    <p:sldId id="590" r:id="rId8"/>
    <p:sldId id="592" r:id="rId9"/>
    <p:sldId id="607" r:id="rId10"/>
    <p:sldId id="539" r:id="rId11"/>
    <p:sldId id="540" r:id="rId12"/>
    <p:sldId id="542" r:id="rId13"/>
    <p:sldId id="544" r:id="rId14"/>
    <p:sldId id="553" r:id="rId15"/>
    <p:sldId id="555" r:id="rId16"/>
    <p:sldId id="594" r:id="rId17"/>
    <p:sldId id="595" r:id="rId18"/>
    <p:sldId id="556" r:id="rId19"/>
    <p:sldId id="557" r:id="rId20"/>
    <p:sldId id="575" r:id="rId21"/>
    <p:sldId id="562" r:id="rId22"/>
    <p:sldId id="563" r:id="rId23"/>
    <p:sldId id="597" r:id="rId24"/>
    <p:sldId id="576" r:id="rId25"/>
    <p:sldId id="587" r:id="rId26"/>
    <p:sldId id="561" r:id="rId27"/>
    <p:sldId id="584" r:id="rId28"/>
    <p:sldId id="609" r:id="rId29"/>
    <p:sldId id="610" r:id="rId30"/>
    <p:sldId id="565" r:id="rId31"/>
    <p:sldId id="566" r:id="rId32"/>
    <p:sldId id="567" r:id="rId33"/>
    <p:sldId id="571" r:id="rId34"/>
    <p:sldId id="568" r:id="rId35"/>
    <p:sldId id="611" r:id="rId36"/>
    <p:sldId id="569" r:id="rId37"/>
    <p:sldId id="570" r:id="rId38"/>
    <p:sldId id="608" r:id="rId39"/>
    <p:sldId id="578" r:id="rId40"/>
    <p:sldId id="596" r:id="rId41"/>
    <p:sldId id="581" r:id="rId42"/>
    <p:sldId id="612" r:id="rId43"/>
    <p:sldId id="574" r:id="rId44"/>
    <p:sldId id="588" r:id="rId45"/>
    <p:sldId id="260" r:id="rId46"/>
    <p:sldId id="536"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p:restoredTop sz="94694"/>
  </p:normalViewPr>
  <p:slideViewPr>
    <p:cSldViewPr snapToGrid="0" snapToObjects="1">
      <p:cViewPr varScale="1">
        <p:scale>
          <a:sx n="128" d="100"/>
          <a:sy n="128"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1478"/>
          <a:ext cx="8050213" cy="8957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43728" y="45206"/>
        <a:ext cx="7962757" cy="808325"/>
      </dsp:txXfrm>
    </dsp:sp>
    <dsp:sp modelId="{DDEEFCBA-0D4A-924C-A703-81ED9EFEAA27}">
      <dsp:nvSpPr>
        <dsp:cNvPr id="0" name=""/>
        <dsp:cNvSpPr/>
      </dsp:nvSpPr>
      <dsp:spPr>
        <a:xfrm>
          <a:off x="0" y="908284"/>
          <a:ext cx="8050213" cy="8957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43728" y="952012"/>
        <a:ext cx="7962757" cy="808325"/>
      </dsp:txXfrm>
    </dsp:sp>
    <dsp:sp modelId="{338CD7A1-AD47-0B45-B054-515EDBD02787}">
      <dsp:nvSpPr>
        <dsp:cNvPr id="0" name=""/>
        <dsp:cNvSpPr/>
      </dsp:nvSpPr>
      <dsp:spPr>
        <a:xfrm>
          <a:off x="0" y="1815090"/>
          <a:ext cx="8050213" cy="8957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43728" y="1858818"/>
        <a:ext cx="7962757" cy="808325"/>
      </dsp:txXfrm>
    </dsp:sp>
    <dsp:sp modelId="{00DD25BC-F267-B842-8E1B-C786B9709ECB}">
      <dsp:nvSpPr>
        <dsp:cNvPr id="0" name=""/>
        <dsp:cNvSpPr/>
      </dsp:nvSpPr>
      <dsp:spPr>
        <a:xfrm>
          <a:off x="0" y="2721897"/>
          <a:ext cx="8050213" cy="8957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43728" y="2765625"/>
        <a:ext cx="7962757" cy="808325"/>
      </dsp:txXfrm>
    </dsp:sp>
    <dsp:sp modelId="{D8413AF9-646C-C747-9CA9-5879DEDDC6C0}">
      <dsp:nvSpPr>
        <dsp:cNvPr id="0" name=""/>
        <dsp:cNvSpPr/>
      </dsp:nvSpPr>
      <dsp:spPr>
        <a:xfrm>
          <a:off x="0" y="3630181"/>
          <a:ext cx="8050213" cy="89578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43728" y="3673909"/>
        <a:ext cx="7962757" cy="80832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FDBB3-78EF-4B49-AA38-8D1C3A1C1476}" type="datetimeFigureOut">
              <a:rPr lang="en-US" smtClean="0"/>
              <a:t>3/16/19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7C4A8-528C-6A4C-AF41-C816368C324E}" type="slidenum">
              <a:rPr lang="en-US" smtClean="0"/>
              <a:t>‹#›</a:t>
            </a:fld>
            <a:endParaRPr lang="en-US"/>
          </a:p>
        </p:txBody>
      </p:sp>
    </p:spTree>
    <p:extLst>
      <p:ext uri="{BB962C8B-B14F-4D97-AF65-F5344CB8AC3E}">
        <p14:creationId xmlns:p14="http://schemas.microsoft.com/office/powerpoint/2010/main" val="4027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1</a:t>
            </a:fld>
            <a:endParaRPr lang="en-US"/>
          </a:p>
        </p:txBody>
      </p:sp>
    </p:spTree>
    <p:extLst>
      <p:ext uri="{BB962C8B-B14F-4D97-AF65-F5344CB8AC3E}">
        <p14:creationId xmlns:p14="http://schemas.microsoft.com/office/powerpoint/2010/main" val="16871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08120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398042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317233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129654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246625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15</a:t>
            </a:fld>
            <a:endParaRPr lang="en-US"/>
          </a:p>
        </p:txBody>
      </p:sp>
    </p:spTree>
    <p:extLst>
      <p:ext uri="{BB962C8B-B14F-4D97-AF65-F5344CB8AC3E}">
        <p14:creationId xmlns:p14="http://schemas.microsoft.com/office/powerpoint/2010/main" val="7226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16</a:t>
            </a:fld>
            <a:endParaRPr lang="en-US"/>
          </a:p>
        </p:txBody>
      </p:sp>
    </p:spTree>
    <p:extLst>
      <p:ext uri="{BB962C8B-B14F-4D97-AF65-F5344CB8AC3E}">
        <p14:creationId xmlns:p14="http://schemas.microsoft.com/office/powerpoint/2010/main" val="205739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64815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18</a:t>
            </a:fld>
            <a:endParaRPr lang="en-US"/>
          </a:p>
        </p:txBody>
      </p:sp>
    </p:spTree>
    <p:extLst>
      <p:ext uri="{BB962C8B-B14F-4D97-AF65-F5344CB8AC3E}">
        <p14:creationId xmlns:p14="http://schemas.microsoft.com/office/powerpoint/2010/main" val="118690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385034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2</a:t>
            </a:fld>
            <a:endParaRPr lang="en-US"/>
          </a:p>
        </p:txBody>
      </p:sp>
    </p:spTree>
    <p:extLst>
      <p:ext uri="{BB962C8B-B14F-4D97-AF65-F5344CB8AC3E}">
        <p14:creationId xmlns:p14="http://schemas.microsoft.com/office/powerpoint/2010/main" val="321469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356206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25</a:t>
            </a:fld>
            <a:endParaRPr lang="en-US"/>
          </a:p>
        </p:txBody>
      </p:sp>
    </p:spTree>
    <p:extLst>
      <p:ext uri="{BB962C8B-B14F-4D97-AF65-F5344CB8AC3E}">
        <p14:creationId xmlns:p14="http://schemas.microsoft.com/office/powerpoint/2010/main" val="59497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27</a:t>
            </a:fld>
            <a:endParaRPr lang="en-US"/>
          </a:p>
        </p:txBody>
      </p:sp>
    </p:spTree>
    <p:extLst>
      <p:ext uri="{BB962C8B-B14F-4D97-AF65-F5344CB8AC3E}">
        <p14:creationId xmlns:p14="http://schemas.microsoft.com/office/powerpoint/2010/main" val="86592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28</a:t>
            </a:fld>
            <a:endParaRPr lang="en-US"/>
          </a:p>
        </p:txBody>
      </p:sp>
    </p:spTree>
    <p:extLst>
      <p:ext uri="{BB962C8B-B14F-4D97-AF65-F5344CB8AC3E}">
        <p14:creationId xmlns:p14="http://schemas.microsoft.com/office/powerpoint/2010/main" val="40213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29</a:t>
            </a:fld>
            <a:endParaRPr lang="en-US"/>
          </a:p>
        </p:txBody>
      </p:sp>
    </p:spTree>
    <p:extLst>
      <p:ext uri="{BB962C8B-B14F-4D97-AF65-F5344CB8AC3E}">
        <p14:creationId xmlns:p14="http://schemas.microsoft.com/office/powerpoint/2010/main" val="26103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618015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47</a:t>
            </a:fld>
            <a:endParaRPr lang="en-US"/>
          </a:p>
        </p:txBody>
      </p:sp>
    </p:spTree>
    <p:extLst>
      <p:ext uri="{BB962C8B-B14F-4D97-AF65-F5344CB8AC3E}">
        <p14:creationId xmlns:p14="http://schemas.microsoft.com/office/powerpoint/2010/main" val="186527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3</a:t>
            </a:fld>
            <a:endParaRPr lang="en-US"/>
          </a:p>
        </p:txBody>
      </p:sp>
    </p:spTree>
    <p:extLst>
      <p:ext uri="{BB962C8B-B14F-4D97-AF65-F5344CB8AC3E}">
        <p14:creationId xmlns:p14="http://schemas.microsoft.com/office/powerpoint/2010/main" val="112288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a:t>
            </a:fld>
            <a:endParaRPr lang="en-US"/>
          </a:p>
        </p:txBody>
      </p:sp>
    </p:spTree>
    <p:extLst>
      <p:ext uri="{BB962C8B-B14F-4D97-AF65-F5344CB8AC3E}">
        <p14:creationId xmlns:p14="http://schemas.microsoft.com/office/powerpoint/2010/main" val="15596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5</a:t>
            </a:fld>
            <a:endParaRPr lang="en-US"/>
          </a:p>
        </p:txBody>
      </p:sp>
    </p:spTree>
    <p:extLst>
      <p:ext uri="{BB962C8B-B14F-4D97-AF65-F5344CB8AC3E}">
        <p14:creationId xmlns:p14="http://schemas.microsoft.com/office/powerpoint/2010/main" val="349156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4127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107448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224217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9</a:t>
            </a:fld>
            <a:endParaRPr lang="en-US"/>
          </a:p>
        </p:txBody>
      </p:sp>
    </p:spTree>
    <p:extLst>
      <p:ext uri="{BB962C8B-B14F-4D97-AF65-F5344CB8AC3E}">
        <p14:creationId xmlns:p14="http://schemas.microsoft.com/office/powerpoint/2010/main" val="161165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 close up of a logo&#10;&#10;Description generated with very high confidence">
            <a:extLst>
              <a:ext uri="{FF2B5EF4-FFF2-40B4-BE49-F238E27FC236}">
                <a16:creationId xmlns:a16="http://schemas.microsoft.com/office/drawing/2014/main" id="{818374EA-50CC-824C-B1B4-42419381A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AD6CE3F0-2A00-9E49-B17C-4FEC394C3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F4294A-CBB4-AB43-A86E-CF3F983FF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4AC937E-667A-7C40-947E-0E1F2772F2FA}"/>
              </a:ext>
            </a:extLst>
          </p:cNvPr>
          <p:cNvSpPr>
            <a:spLocks noGrp="1"/>
          </p:cNvSpPr>
          <p:nvPr>
            <p:ph type="ftr" sz="quarter" idx="11"/>
          </p:nvPr>
        </p:nvSpPr>
        <p:spPr>
          <a:xfrm>
            <a:off x="4038600" y="6356350"/>
            <a:ext cx="4114800" cy="365125"/>
          </a:xfrm>
        </p:spPr>
        <p:txBody>
          <a:bodyPr/>
          <a:lstStyle/>
          <a:p>
            <a:endParaRPr lang="en-US" dirty="0"/>
          </a:p>
        </p:txBody>
      </p:sp>
      <p:pic>
        <p:nvPicPr>
          <p:cNvPr id="8" name="Picture 7" descr="A large ship in the background&#10;&#10;Description automatically generated">
            <a:extLst>
              <a:ext uri="{FF2B5EF4-FFF2-40B4-BE49-F238E27FC236}">
                <a16:creationId xmlns:a16="http://schemas.microsoft.com/office/drawing/2014/main" id="{07BB6D4D-DD94-404D-B1FB-AFFDC1DD505C}"/>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93781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93B-43CC-D94D-9D90-02C0F9F92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C3CE44-4041-D843-B218-BF4EE923E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56461-7710-7E4C-B2F7-86524FCA1203}"/>
              </a:ext>
            </a:extLst>
          </p:cNvPr>
          <p:cNvSpPr>
            <a:spLocks noGrp="1"/>
          </p:cNvSpPr>
          <p:nvPr>
            <p:ph type="dt" sz="half" idx="10"/>
          </p:nvPr>
        </p:nvSpPr>
        <p:spPr/>
        <p:txBody>
          <a:bodyPr/>
          <a:lstStyle/>
          <a:p>
            <a:fld id="{7AD94041-BBBD-0645-B65C-C31783D08D1F}" type="datetimeFigureOut">
              <a:rPr lang="en-US" smtClean="0"/>
              <a:t>3/16/19</a:t>
            </a:fld>
            <a:endParaRPr lang="en-US"/>
          </a:p>
        </p:txBody>
      </p:sp>
      <p:sp>
        <p:nvSpPr>
          <p:cNvPr id="5" name="Footer Placeholder 4">
            <a:extLst>
              <a:ext uri="{FF2B5EF4-FFF2-40B4-BE49-F238E27FC236}">
                <a16:creationId xmlns:a16="http://schemas.microsoft.com/office/drawing/2014/main" id="{2D5528E2-9EFE-7C4E-8269-1816FEB38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37F02-2ED5-8042-BE6C-D56D87345E2F}"/>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397306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8093-31B3-7046-B10E-1B33F06F2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6363-8242-E247-B968-03077EACE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07EA6-0DA3-EF47-8A42-B3979DC2A78E}"/>
              </a:ext>
            </a:extLst>
          </p:cNvPr>
          <p:cNvSpPr>
            <a:spLocks noGrp="1"/>
          </p:cNvSpPr>
          <p:nvPr>
            <p:ph type="dt" sz="half" idx="10"/>
          </p:nvPr>
        </p:nvSpPr>
        <p:spPr/>
        <p:txBody>
          <a:bodyPr/>
          <a:lstStyle/>
          <a:p>
            <a:fld id="{7AD94041-BBBD-0645-B65C-C31783D08D1F}" type="datetimeFigureOut">
              <a:rPr lang="en-US" smtClean="0"/>
              <a:t>3/16/19</a:t>
            </a:fld>
            <a:endParaRPr lang="en-US"/>
          </a:p>
        </p:txBody>
      </p:sp>
      <p:sp>
        <p:nvSpPr>
          <p:cNvPr id="5" name="Footer Placeholder 4">
            <a:extLst>
              <a:ext uri="{FF2B5EF4-FFF2-40B4-BE49-F238E27FC236}">
                <a16:creationId xmlns:a16="http://schemas.microsoft.com/office/drawing/2014/main" id="{28F978FC-AC41-8E42-9823-A8580269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367A6-6CB7-E34B-A210-649699B417A0}"/>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155967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6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a16="http://schemas.microsoft.com/office/drawing/2014/main" id="{DFA21E45-B888-4DD4-9584-551DCC9194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Footer Placeholder 3">
            <a:extLst>
              <a:ext uri="{FF2B5EF4-FFF2-40B4-BE49-F238E27FC236}">
                <a16:creationId xmlns:a16="http://schemas.microsoft.com/office/drawing/2014/main" id="{569223DF-2A0E-7343-BEC3-68A81003F4C1}"/>
              </a:ext>
            </a:extLst>
          </p:cNvPr>
          <p:cNvSpPr>
            <a:spLocks noGrp="1"/>
          </p:cNvSpPr>
          <p:nvPr>
            <p:ph type="ftr" sz="quarter" idx="10"/>
          </p:nvPr>
        </p:nvSpPr>
        <p:spPr/>
        <p:txBody>
          <a:bodyPr/>
          <a:lstStyle/>
          <a:p>
            <a:fld id="{2A4E7331-A37B-E54F-AEE9-DCBA7DA4FC24}" type="slidenum">
              <a:rPr lang="en-US" smtClean="0"/>
              <a:pPr/>
              <a:t>‹#›</a:t>
            </a:fld>
            <a:endParaRPr lang="en-US" dirty="0"/>
          </a:p>
        </p:txBody>
      </p:sp>
      <p:pic>
        <p:nvPicPr>
          <p:cNvPr id="6" name="Picture 5" descr="A large ship in the background&#10;&#10;Description automatically generated">
            <a:extLst>
              <a:ext uri="{FF2B5EF4-FFF2-40B4-BE49-F238E27FC236}">
                <a16:creationId xmlns:a16="http://schemas.microsoft.com/office/drawing/2014/main" id="{09573EBD-CE7B-6542-988E-E89328C65C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9753" y="6149820"/>
            <a:ext cx="1813499" cy="689130"/>
          </a:xfrm>
          <a:prstGeom prst="rect">
            <a:avLst/>
          </a:prstGeom>
        </p:spPr>
      </p:pic>
      <p:sp>
        <p:nvSpPr>
          <p:cNvPr id="7" name="Title 6">
            <a:extLst>
              <a:ext uri="{FF2B5EF4-FFF2-40B4-BE49-F238E27FC236}">
                <a16:creationId xmlns:a16="http://schemas.microsoft.com/office/drawing/2014/main" id="{4F4F344D-554D-E343-9F63-BAD1FA427BD8}"/>
              </a:ext>
            </a:extLst>
          </p:cNvPr>
          <p:cNvSpPr>
            <a:spLocks noGrp="1"/>
          </p:cNvSpPr>
          <p:nvPr>
            <p:ph type="title"/>
          </p:nvPr>
        </p:nvSpPr>
        <p:spPr>
          <a:xfrm>
            <a:off x="0" y="54139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7102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7678C6BF-2DD3-D945-A606-DF20190D2A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1EA7DC1-EC7F-3048-BC92-1F5821856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8E22C-5666-F147-B7F0-64DEBE094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C15B9AD-B4C8-8548-9017-F3AC83421DFB}"/>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BFC6C845-47D0-324C-818D-3E163DB1BD42}"/>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62203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D63DFD2A-23FF-DC40-84AD-0F6B45E0A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FFBE9979-43AB-6245-839B-0554D946A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501B-D44D-B645-A337-F4EF60239D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F741DC6-45AA-3F44-B2E6-4C288DAA4B3C}"/>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271B4C63-8D68-5343-BD96-60417E01B753}"/>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64660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685B9ED3-913B-5846-B57E-A26AA22BF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E3ED6E8-4FA0-5346-8810-D6DD3AE374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1A281-898A-174B-9330-D4779693F0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0B846-F961-954C-AA10-F16355320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901208A-8219-E745-AB72-5B9EBC742736}"/>
              </a:ext>
            </a:extLst>
          </p:cNvPr>
          <p:cNvSpPr>
            <a:spLocks noGrp="1"/>
          </p:cNvSpPr>
          <p:nvPr>
            <p:ph type="ftr" sz="quarter" idx="11"/>
          </p:nvPr>
        </p:nvSpPr>
        <p:spPr/>
        <p:txBody>
          <a:bodyPr/>
          <a:lstStyle/>
          <a:p>
            <a:endParaRPr lang="en-US"/>
          </a:p>
        </p:txBody>
      </p:sp>
      <p:pic>
        <p:nvPicPr>
          <p:cNvPr id="9" name="Picture 8" descr="A large ship in the background&#10;&#10;Description automatically generated">
            <a:extLst>
              <a:ext uri="{FF2B5EF4-FFF2-40B4-BE49-F238E27FC236}">
                <a16:creationId xmlns:a16="http://schemas.microsoft.com/office/drawing/2014/main" id="{12684C01-133F-D441-A954-5439577FC105}"/>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65338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9D4C2285-C776-AB4D-A949-AF26BD2860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DDA4FAE6-FC2F-914D-A536-6CFC4E402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51C48-872E-B840-82CB-326971AD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59320-40A3-2541-83DD-0826FAB366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5F01E-4976-8742-A8BC-AFEBD41A7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D3281-46C6-5B40-8AA8-B515ED46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2AC0B5D-E6D0-4B42-A1C6-9D6B6786AC4B}"/>
              </a:ext>
            </a:extLst>
          </p:cNvPr>
          <p:cNvSpPr>
            <a:spLocks noGrp="1"/>
          </p:cNvSpPr>
          <p:nvPr>
            <p:ph type="ftr" sz="quarter" idx="11"/>
          </p:nvPr>
        </p:nvSpPr>
        <p:spPr/>
        <p:txBody>
          <a:bodyPr/>
          <a:lstStyle/>
          <a:p>
            <a:endParaRPr lang="en-US"/>
          </a:p>
        </p:txBody>
      </p:sp>
      <p:pic>
        <p:nvPicPr>
          <p:cNvPr id="11" name="Picture 10" descr="A large ship in the background&#10;&#10;Description automatically generated">
            <a:extLst>
              <a:ext uri="{FF2B5EF4-FFF2-40B4-BE49-F238E27FC236}">
                <a16:creationId xmlns:a16="http://schemas.microsoft.com/office/drawing/2014/main" id="{7535FAEC-00B2-6848-903A-B0BD23163FE9}"/>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302139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A805B35B-E61C-3344-B569-FD421AA04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6A6FFA12-E8BA-6044-AF8B-9943E3E6E94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5AC0EA7-FFE8-B749-BBC2-FF097F1365CA}"/>
              </a:ext>
            </a:extLst>
          </p:cNvPr>
          <p:cNvSpPr>
            <a:spLocks noGrp="1"/>
          </p:cNvSpPr>
          <p:nvPr>
            <p:ph type="ftr" sz="quarter" idx="11"/>
          </p:nvPr>
        </p:nvSpPr>
        <p:spPr/>
        <p:txBody>
          <a:bodyPr/>
          <a:lstStyle/>
          <a:p>
            <a:endParaRPr lang="en-US"/>
          </a:p>
        </p:txBody>
      </p:sp>
      <p:pic>
        <p:nvPicPr>
          <p:cNvPr id="7" name="Picture 6" descr="A large ship in the background&#10;&#10;Description automatically generated">
            <a:extLst>
              <a:ext uri="{FF2B5EF4-FFF2-40B4-BE49-F238E27FC236}">
                <a16:creationId xmlns:a16="http://schemas.microsoft.com/office/drawing/2014/main" id="{C9B96940-5887-0740-89FB-432744D59C31}"/>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15563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AA4B79-A8B4-7E4E-9D46-1B230537488B}"/>
              </a:ext>
            </a:extLst>
          </p:cNvPr>
          <p:cNvSpPr>
            <a:spLocks noGrp="1"/>
          </p:cNvSpPr>
          <p:nvPr>
            <p:ph type="dt" sz="half" idx="10"/>
          </p:nvPr>
        </p:nvSpPr>
        <p:spPr/>
        <p:txBody>
          <a:bodyPr/>
          <a:lstStyle/>
          <a:p>
            <a:fld id="{7AD94041-BBBD-0645-B65C-C31783D08D1F}" type="datetimeFigureOut">
              <a:rPr lang="en-US" smtClean="0"/>
              <a:t>3/16/19</a:t>
            </a:fld>
            <a:endParaRPr lang="en-US"/>
          </a:p>
        </p:txBody>
      </p:sp>
      <p:sp>
        <p:nvSpPr>
          <p:cNvPr id="3" name="Footer Placeholder 2">
            <a:extLst>
              <a:ext uri="{FF2B5EF4-FFF2-40B4-BE49-F238E27FC236}">
                <a16:creationId xmlns:a16="http://schemas.microsoft.com/office/drawing/2014/main" id="{6D7DFECB-3F12-F447-89DB-4335CE90E0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E6693-876B-DE40-A4E7-65114AF7882A}"/>
              </a:ext>
            </a:extLst>
          </p:cNvPr>
          <p:cNvSpPr>
            <a:spLocks noGrp="1"/>
          </p:cNvSpPr>
          <p:nvPr>
            <p:ph type="sldNum" sz="quarter" idx="12"/>
          </p:nvPr>
        </p:nvSpPr>
        <p:spPr/>
        <p:txBody>
          <a:bodyPr/>
          <a:lstStyle/>
          <a:p>
            <a:fld id="{B999EA41-CAAE-6148-AFA1-591FCB4F1250}" type="slidenum">
              <a:rPr lang="en-US" smtClean="0"/>
              <a:t>‹#›</a:t>
            </a:fld>
            <a:endParaRPr lang="en-US"/>
          </a:p>
        </p:txBody>
      </p:sp>
      <p:pic>
        <p:nvPicPr>
          <p:cNvPr id="5" name="Picture 4">
            <a:extLst>
              <a:ext uri="{FF2B5EF4-FFF2-40B4-BE49-F238E27FC236}">
                <a16:creationId xmlns:a16="http://schemas.microsoft.com/office/drawing/2014/main" id="{003125E2-BAF3-9845-862E-F9A032F6CE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336042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8C82-E783-F349-A7FD-2793F3F57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0AFA5-CD9C-7248-BFE3-534E0F454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96753-7B2E-154B-914E-8395F6EFB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F951E-D26B-924A-9548-295162F98FA1}"/>
              </a:ext>
            </a:extLst>
          </p:cNvPr>
          <p:cNvSpPr>
            <a:spLocks noGrp="1"/>
          </p:cNvSpPr>
          <p:nvPr>
            <p:ph type="dt" sz="half" idx="10"/>
          </p:nvPr>
        </p:nvSpPr>
        <p:spPr/>
        <p:txBody>
          <a:bodyPr/>
          <a:lstStyle/>
          <a:p>
            <a:fld id="{7AD94041-BBBD-0645-B65C-C31783D08D1F}" type="datetimeFigureOut">
              <a:rPr lang="en-US" smtClean="0"/>
              <a:t>3/16/19</a:t>
            </a:fld>
            <a:endParaRPr lang="en-US"/>
          </a:p>
        </p:txBody>
      </p:sp>
      <p:sp>
        <p:nvSpPr>
          <p:cNvPr id="6" name="Footer Placeholder 5">
            <a:extLst>
              <a:ext uri="{FF2B5EF4-FFF2-40B4-BE49-F238E27FC236}">
                <a16:creationId xmlns:a16="http://schemas.microsoft.com/office/drawing/2014/main" id="{2E887DB9-D337-D341-80CB-FFAD439F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82AD1-D9BD-5149-949E-CF68103F2371}"/>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242969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1CAD-A071-A941-B829-A27D04D15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BF477-48F2-D04E-8ED8-60E492C36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44824-0B58-A54C-9A72-515A55D47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34CC8-F0A6-774E-85FC-66E655746871}"/>
              </a:ext>
            </a:extLst>
          </p:cNvPr>
          <p:cNvSpPr>
            <a:spLocks noGrp="1"/>
          </p:cNvSpPr>
          <p:nvPr>
            <p:ph type="dt" sz="half" idx="10"/>
          </p:nvPr>
        </p:nvSpPr>
        <p:spPr/>
        <p:txBody>
          <a:bodyPr/>
          <a:lstStyle/>
          <a:p>
            <a:fld id="{7AD94041-BBBD-0645-B65C-C31783D08D1F}" type="datetimeFigureOut">
              <a:rPr lang="en-US" smtClean="0"/>
              <a:t>3/16/19</a:t>
            </a:fld>
            <a:endParaRPr lang="en-US"/>
          </a:p>
        </p:txBody>
      </p:sp>
      <p:sp>
        <p:nvSpPr>
          <p:cNvPr id="6" name="Footer Placeholder 5">
            <a:extLst>
              <a:ext uri="{FF2B5EF4-FFF2-40B4-BE49-F238E27FC236}">
                <a16:creationId xmlns:a16="http://schemas.microsoft.com/office/drawing/2014/main" id="{07C6F69F-97D3-2A43-9443-F2216AB03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1EFB6-1632-2943-97A8-2A0880992528}"/>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95035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CFA29-E325-384C-901A-D46E353D1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BBBCFB-7D09-6D44-9DFE-2FCAB045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AE094-2A05-8B42-8944-2E75BE88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94041-BBBD-0645-B65C-C31783D08D1F}" type="datetimeFigureOut">
              <a:rPr lang="en-US" smtClean="0"/>
              <a:t>3/16/19</a:t>
            </a:fld>
            <a:endParaRPr lang="en-US"/>
          </a:p>
        </p:txBody>
      </p:sp>
      <p:sp>
        <p:nvSpPr>
          <p:cNvPr id="5" name="Footer Placeholder 4">
            <a:extLst>
              <a:ext uri="{FF2B5EF4-FFF2-40B4-BE49-F238E27FC236}">
                <a16:creationId xmlns:a16="http://schemas.microsoft.com/office/drawing/2014/main" id="{8C9E27DE-ABF2-4E4B-A460-7F95CA8B1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28258-F11F-1740-96B1-9FD2A3C09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9EA41-CAAE-6148-AFA1-591FCB4F1250}" type="slidenum">
              <a:rPr lang="en-US" smtClean="0"/>
              <a:t>‹#›</a:t>
            </a:fld>
            <a:endParaRPr lang="en-US"/>
          </a:p>
        </p:txBody>
      </p:sp>
      <p:pic>
        <p:nvPicPr>
          <p:cNvPr id="8" name="Picture 7" descr="Water next to the city&#10;&#10;Description generated with high confidence">
            <a:extLst>
              <a:ext uri="{FF2B5EF4-FFF2-40B4-BE49-F238E27FC236}">
                <a16:creationId xmlns:a16="http://schemas.microsoft.com/office/drawing/2014/main" id="{F3D90253-2F90-7046-BB1A-6FC0374AE7F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1811329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ideo" Target="https://www.youtube.com/embed/qybUFnY7Y8w?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6.tiff"/><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909" y="1815398"/>
            <a:ext cx="7812181" cy="1446550"/>
          </a:xfrm>
          <a:prstGeom prst="rect">
            <a:avLst/>
          </a:prstGeom>
          <a:noFill/>
        </p:spPr>
        <p:txBody>
          <a:bodyPr wrap="square" rtlCol="0">
            <a:spAutoFit/>
          </a:bodyPr>
          <a:lstStyle/>
          <a:p>
            <a:pPr algn="ctr"/>
            <a:r>
              <a:rPr lang="en-AU" sz="4400" b="1" dirty="0">
                <a:solidFill>
                  <a:schemeClr val="bg1"/>
                </a:solidFill>
              </a:rPr>
              <a:t>Test Driven Development with ABAP</a:t>
            </a:r>
          </a:p>
        </p:txBody>
      </p:sp>
      <p:sp>
        <p:nvSpPr>
          <p:cNvPr id="3" name="TextBox 2"/>
          <p:cNvSpPr txBox="1"/>
          <p:nvPr/>
        </p:nvSpPr>
        <p:spPr>
          <a:xfrm>
            <a:off x="4262386" y="3429000"/>
            <a:ext cx="3667225" cy="1938992"/>
          </a:xfrm>
          <a:prstGeom prst="rect">
            <a:avLst/>
          </a:prstGeom>
          <a:noFill/>
        </p:spPr>
        <p:txBody>
          <a:bodyPr wrap="square" rtlCol="0">
            <a:spAutoFit/>
          </a:bodyPr>
          <a:lstStyle/>
          <a:p>
            <a:pPr algn="ctr"/>
            <a:r>
              <a:rPr lang="en-AU" sz="2400" b="1" dirty="0">
                <a:solidFill>
                  <a:schemeClr val="bg1"/>
                </a:solidFill>
              </a:rPr>
              <a:t>Graham Robinson</a:t>
            </a:r>
          </a:p>
          <a:p>
            <a:pPr algn="ctr"/>
            <a:r>
              <a:rPr lang="en-AU" sz="2400" dirty="0">
                <a:solidFill>
                  <a:schemeClr val="bg1"/>
                </a:solidFill>
              </a:rPr>
              <a:t>Yelcho Systems Consulting</a:t>
            </a:r>
            <a:br>
              <a:rPr lang="en-AU" sz="2400" dirty="0">
                <a:solidFill>
                  <a:schemeClr val="bg1"/>
                </a:solidFill>
              </a:rPr>
            </a:br>
            <a:br>
              <a:rPr lang="en-AU" sz="2400" dirty="0">
                <a:solidFill>
                  <a:schemeClr val="bg1"/>
                </a:solidFill>
              </a:rPr>
            </a:br>
            <a:br>
              <a:rPr lang="en-AU" sz="2400" dirty="0">
                <a:solidFill>
                  <a:schemeClr val="bg1"/>
                </a:solidFill>
              </a:rPr>
            </a:br>
            <a:r>
              <a:rPr lang="en-AU" sz="2400" dirty="0">
                <a:solidFill>
                  <a:schemeClr val="bg1"/>
                </a:solidFill>
              </a:rPr>
              <a:t>Sydney - 20</a:t>
            </a:r>
            <a:r>
              <a:rPr lang="en-AU" sz="2400" baseline="30000" dirty="0">
                <a:solidFill>
                  <a:schemeClr val="bg1"/>
                </a:solidFill>
              </a:rPr>
              <a:t>th</a:t>
            </a:r>
            <a:r>
              <a:rPr lang="en-AU" sz="2400" dirty="0">
                <a:solidFill>
                  <a:schemeClr val="bg1"/>
                </a:solidFill>
              </a:rPr>
              <a:t> March 2019</a:t>
            </a:r>
          </a:p>
        </p:txBody>
      </p:sp>
    </p:spTree>
    <p:extLst>
      <p:ext uri="{BB962C8B-B14F-4D97-AF65-F5344CB8AC3E}">
        <p14:creationId xmlns:p14="http://schemas.microsoft.com/office/powerpoint/2010/main" val="3993847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is good?</a:t>
            </a:r>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3637775" y="2274095"/>
            <a:ext cx="4182533" cy="3454400"/>
          </a:xfrm>
          <a:prstGeom prst="rect">
            <a:avLst/>
          </a:prstGeom>
        </p:spPr>
      </p:pic>
    </p:spTree>
    <p:extLst>
      <p:ext uri="{BB962C8B-B14F-4D97-AF65-F5344CB8AC3E}">
        <p14:creationId xmlns:p14="http://schemas.microsoft.com/office/powerpoint/2010/main" val="43181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ABAP code is hard?</a:t>
            </a:r>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3637775" y="2282561"/>
            <a:ext cx="3962400" cy="3640667"/>
          </a:xfrm>
          <a:prstGeom prst="rect">
            <a:avLst/>
          </a:prstGeom>
        </p:spPr>
      </p:pic>
    </p:spTree>
    <p:extLst>
      <p:ext uri="{BB962C8B-B14F-4D97-AF65-F5344CB8AC3E}">
        <p14:creationId xmlns:p14="http://schemas.microsoft.com/office/powerpoint/2010/main" val="4070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a:prstGeom prst="rect">
            <a:avLst/>
          </a:prstGeom>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255963" y="1619268"/>
            <a:ext cx="3597420" cy="4848275"/>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3853383" y="2029035"/>
            <a:ext cx="7171130" cy="584775"/>
          </a:xfrm>
          <a:prstGeom prst="rect">
            <a:avLst/>
          </a:prstGeom>
          <a:noFill/>
        </p:spPr>
        <p:txBody>
          <a:bodyPr wrap="none" rtlCol="0">
            <a:spAutoFit/>
          </a:bodyPr>
          <a:lstStyle/>
          <a:p>
            <a:r>
              <a:rPr lang="en-US" sz="32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4747602" y="3073946"/>
            <a:ext cx="5379999" cy="584775"/>
          </a:xfrm>
          <a:prstGeom prst="rect">
            <a:avLst/>
          </a:prstGeom>
          <a:noFill/>
        </p:spPr>
        <p:txBody>
          <a:bodyPr wrap="none" rtlCol="0">
            <a:spAutoFit/>
          </a:bodyPr>
          <a:lstStyle/>
          <a:p>
            <a:r>
              <a:rPr lang="en-US" sz="32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4686058" y="4118857"/>
            <a:ext cx="5553892" cy="1231106"/>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rPr>
              <a:t>Testable Code</a:t>
            </a:r>
          </a:p>
        </p:txBody>
      </p:sp>
    </p:spTree>
    <p:extLst>
      <p:ext uri="{BB962C8B-B14F-4D97-AF65-F5344CB8AC3E}">
        <p14:creationId xmlns:p14="http://schemas.microsoft.com/office/powerpoint/2010/main" val="105338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a:prstGeom prst="rect">
            <a:avLst/>
          </a:prstGeom>
        </p:spPr>
        <p:txBody>
          <a:bodyPr/>
          <a:lstStyle/>
          <a:p>
            <a:r>
              <a:rPr lang="en-US" dirty="0" err="1"/>
              <a:t>OpenSAP</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3735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a:prstGeom prst="rect">
            <a:avLst/>
          </a:prstGeom>
        </p:spPr>
        <p:txBody>
          <a:bodyPr/>
          <a:lstStyle/>
          <a:p>
            <a:r>
              <a:rPr lang="en-US" dirty="0"/>
              <a:t>The Testing Challenge?</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4294967295"/>
            <a:videoFile r:link="rId1"/>
          </p:nvPr>
        </p:nvPicPr>
        <p:blipFill>
          <a:blip r:embed="rId4"/>
          <a:stretch>
            <a:fillRect/>
          </a:stretch>
        </p:blipFill>
        <p:spPr>
          <a:xfrm>
            <a:off x="2032000" y="1461112"/>
            <a:ext cx="8128000" cy="4572000"/>
          </a:xfrm>
          <a:prstGeom prst="rect">
            <a:avLst/>
          </a:prstGeom>
        </p:spPr>
      </p:pic>
    </p:spTree>
    <p:extLst>
      <p:ext uri="{BB962C8B-B14F-4D97-AF65-F5344CB8AC3E}">
        <p14:creationId xmlns:p14="http://schemas.microsoft.com/office/powerpoint/2010/main" val="748619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a:prstGeom prst="rect">
            <a:avLst/>
          </a:prstGeom>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1314092"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7" name="Oval 6">
            <a:extLst>
              <a:ext uri="{FF2B5EF4-FFF2-40B4-BE49-F238E27FC236}">
                <a16:creationId xmlns:a16="http://schemas.microsoft.com/office/drawing/2014/main" id="{F7C3FE20-2377-3D4E-AAB8-E02761FE2906}"/>
              </a:ext>
            </a:extLst>
          </p:cNvPr>
          <p:cNvSpPr/>
          <p:nvPr/>
        </p:nvSpPr>
        <p:spPr>
          <a:xfrm>
            <a:off x="3896801" y="3168891"/>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8" name="Oval 7">
            <a:extLst>
              <a:ext uri="{FF2B5EF4-FFF2-40B4-BE49-F238E27FC236}">
                <a16:creationId xmlns:a16="http://schemas.microsoft.com/office/drawing/2014/main" id="{9E962CE7-BBE6-CB4A-BADD-BA5C03FA9216}"/>
              </a:ext>
            </a:extLst>
          </p:cNvPr>
          <p:cNvSpPr/>
          <p:nvPr/>
        </p:nvSpPr>
        <p:spPr>
          <a:xfrm>
            <a:off x="290909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9" name="Oval 8">
            <a:extLst>
              <a:ext uri="{FF2B5EF4-FFF2-40B4-BE49-F238E27FC236}">
                <a16:creationId xmlns:a16="http://schemas.microsoft.com/office/drawing/2014/main" id="{773C824F-FBE0-534D-8735-3EFFF00FDBBC}"/>
              </a:ext>
            </a:extLst>
          </p:cNvPr>
          <p:cNvSpPr/>
          <p:nvPr/>
        </p:nvSpPr>
        <p:spPr>
          <a:xfrm>
            <a:off x="6750605" y="3479993"/>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10" name="Oval 9">
            <a:extLst>
              <a:ext uri="{FF2B5EF4-FFF2-40B4-BE49-F238E27FC236}">
                <a16:creationId xmlns:a16="http://schemas.microsoft.com/office/drawing/2014/main" id="{8273B13B-1CB5-3241-A155-39A506AF46CF}"/>
              </a:ext>
            </a:extLst>
          </p:cNvPr>
          <p:cNvSpPr/>
          <p:nvPr/>
        </p:nvSpPr>
        <p:spPr>
          <a:xfrm>
            <a:off x="861670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11" name="Oval 10">
            <a:extLst>
              <a:ext uri="{FF2B5EF4-FFF2-40B4-BE49-F238E27FC236}">
                <a16:creationId xmlns:a16="http://schemas.microsoft.com/office/drawing/2014/main" id="{EA821F94-C170-C94C-A078-54071166EDEC}"/>
              </a:ext>
            </a:extLst>
          </p:cNvPr>
          <p:cNvSpPr/>
          <p:nvPr/>
        </p:nvSpPr>
        <p:spPr>
          <a:xfrm>
            <a:off x="8616705"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2157149" y="2729815"/>
            <a:ext cx="1739651" cy="91749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807944" y="2889613"/>
            <a:ext cx="1245797" cy="21376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2301796" y="2391520"/>
            <a:ext cx="6307029" cy="2994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4884506" y="2729815"/>
            <a:ext cx="3876845" cy="7501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3752154" y="4296709"/>
            <a:ext cx="3143097"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3896801" y="5365508"/>
            <a:ext cx="4719905"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7593664" y="4296709"/>
            <a:ext cx="1167689"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9110558" y="2869941"/>
            <a:ext cx="1" cy="201714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4307483" y="1881187"/>
            <a:ext cx="1967718" cy="502766"/>
          </a:xfrm>
          <a:prstGeom prst="rect">
            <a:avLst/>
          </a:prstGeom>
          <a:noFill/>
        </p:spPr>
        <p:txBody>
          <a:bodyPr wrap="none" rtlCol="0">
            <a:spAutoFit/>
          </a:bodyPr>
          <a:lstStyle/>
          <a:p>
            <a:r>
              <a:rPr lang="en-US" sz="2667"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4884505" y="3848101"/>
            <a:ext cx="1866099" cy="11031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349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without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4404085" y="6174514"/>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4CEC13B3-8176-E041-9C54-4CFAEA64FEA0}"/>
              </a:ext>
            </a:extLst>
          </p:cNvPr>
          <p:cNvPicPr>
            <a:picLocks noChangeAspect="1"/>
          </p:cNvPicPr>
          <p:nvPr/>
        </p:nvPicPr>
        <p:blipFill>
          <a:blip r:embed="rId3"/>
          <a:stretch>
            <a:fillRect/>
          </a:stretch>
        </p:blipFill>
        <p:spPr>
          <a:xfrm>
            <a:off x="696844" y="1657237"/>
            <a:ext cx="10414667" cy="3410009"/>
          </a:xfrm>
          <a:prstGeom prst="rect">
            <a:avLst/>
          </a:prstGeom>
        </p:spPr>
      </p:pic>
    </p:spTree>
    <p:extLst>
      <p:ext uri="{BB962C8B-B14F-4D97-AF65-F5344CB8AC3E}">
        <p14:creationId xmlns:p14="http://schemas.microsoft.com/office/powerpoint/2010/main" val="205979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188332"/>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4" name="Picture 3">
            <a:extLst>
              <a:ext uri="{FF2B5EF4-FFF2-40B4-BE49-F238E27FC236}">
                <a16:creationId xmlns:a16="http://schemas.microsoft.com/office/drawing/2014/main" id="{4886D13E-82CB-1244-9A2E-05747ADEE595}"/>
              </a:ext>
            </a:extLst>
          </p:cNvPr>
          <p:cNvPicPr>
            <a:picLocks noChangeAspect="1"/>
          </p:cNvPicPr>
          <p:nvPr/>
        </p:nvPicPr>
        <p:blipFill>
          <a:blip r:embed="rId3"/>
          <a:stretch>
            <a:fillRect/>
          </a:stretch>
        </p:blipFill>
        <p:spPr>
          <a:xfrm>
            <a:off x="721756" y="1485632"/>
            <a:ext cx="11417691" cy="4328005"/>
          </a:xfrm>
          <a:prstGeom prst="rect">
            <a:avLst/>
          </a:prstGeom>
        </p:spPr>
      </p:pic>
    </p:spTree>
    <p:extLst>
      <p:ext uri="{BB962C8B-B14F-4D97-AF65-F5344CB8AC3E}">
        <p14:creationId xmlns:p14="http://schemas.microsoft.com/office/powerpoint/2010/main" val="40378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8077162" y="550126"/>
            <a:ext cx="4043247" cy="4043247"/>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a:xfrm>
            <a:off x="0" y="541395"/>
            <a:ext cx="10515600" cy="1325563"/>
          </a:xfrm>
          <a:prstGeom prst="rect">
            <a:avLst/>
          </a:prstGeom>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4294967295"/>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95636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a:prstGeom prst="rect">
            <a:avLst/>
          </a:prstGeom>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4294967295"/>
          </p:nvPr>
        </p:nvSpPr>
        <p:spPr>
          <a:xfrm>
            <a:off x="7881938" y="1898650"/>
            <a:ext cx="4310062" cy="4278313"/>
          </a:xfrm>
        </p:spPr>
        <p:txBody>
          <a:bodyPr>
            <a:normAutofit/>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378503" y="1825626"/>
            <a:ext cx="7503924" cy="4319665"/>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8436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F72F-CDE2-3D45-B7E3-6412A013CFE7}"/>
              </a:ext>
            </a:extLst>
          </p:cNvPr>
          <p:cNvSpPr>
            <a:spLocks noGrp="1"/>
          </p:cNvSpPr>
          <p:nvPr>
            <p:ph type="title"/>
          </p:nvPr>
        </p:nvSpPr>
        <p:spPr>
          <a:prstGeom prst="rect">
            <a:avLst/>
          </a:prstGeom>
        </p:spPr>
        <p:txBody>
          <a:bodyPr/>
          <a:lstStyle/>
          <a:p>
            <a:r>
              <a:rPr lang="en-US" dirty="0"/>
              <a:t>Introduction</a:t>
            </a:r>
          </a:p>
        </p:txBody>
      </p:sp>
      <p:pic>
        <p:nvPicPr>
          <p:cNvPr id="3" name="Picture 2">
            <a:extLst>
              <a:ext uri="{FF2B5EF4-FFF2-40B4-BE49-F238E27FC236}">
                <a16:creationId xmlns:a16="http://schemas.microsoft.com/office/drawing/2014/main" id="{5729D057-9AE6-F74B-BF5E-73C9F07934E2}"/>
              </a:ext>
            </a:extLst>
          </p:cNvPr>
          <p:cNvPicPr>
            <a:picLocks noChangeAspect="1" noChangeArrowheads="1"/>
          </p:cNvPicPr>
          <p:nvPr/>
        </p:nvPicPr>
        <p:blipFill>
          <a:blip r:embed="rId3"/>
          <a:srcRect/>
          <a:stretch>
            <a:fillRect/>
          </a:stretch>
        </p:blipFill>
        <p:spPr bwMode="auto">
          <a:xfrm>
            <a:off x="6550303" y="1727160"/>
            <a:ext cx="3560699" cy="1809952"/>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58E3F838-1A58-4A47-95BF-9F4E25C1584A}"/>
              </a:ext>
            </a:extLst>
          </p:cNvPr>
          <p:cNvGrpSpPr/>
          <p:nvPr/>
        </p:nvGrpSpPr>
        <p:grpSpPr>
          <a:xfrm>
            <a:off x="5282317" y="4630601"/>
            <a:ext cx="2559682" cy="995245"/>
            <a:chOff x="3203847" y="3432313"/>
            <a:chExt cx="1769205" cy="824920"/>
          </a:xfrm>
        </p:grpSpPr>
        <p:pic>
          <p:nvPicPr>
            <p:cNvPr id="5" name="Picture 4">
              <a:extLst>
                <a:ext uri="{FF2B5EF4-FFF2-40B4-BE49-F238E27FC236}">
                  <a16:creationId xmlns:a16="http://schemas.microsoft.com/office/drawing/2014/main" id="{C1644CE5-FD9F-9B47-9104-2BC576E072E5}"/>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6" name="TextBox 5">
              <a:extLst>
                <a:ext uri="{FF2B5EF4-FFF2-40B4-BE49-F238E27FC236}">
                  <a16:creationId xmlns:a16="http://schemas.microsoft.com/office/drawing/2014/main" id="{4E1EF6EE-424E-EF4F-A4C9-1C20F58012E0}"/>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7" name="TextBox 6">
            <a:extLst>
              <a:ext uri="{FF2B5EF4-FFF2-40B4-BE49-F238E27FC236}">
                <a16:creationId xmlns:a16="http://schemas.microsoft.com/office/drawing/2014/main" id="{EF959054-16DA-BE43-87BA-587CD207156A}"/>
              </a:ext>
            </a:extLst>
          </p:cNvPr>
          <p:cNvSpPr txBox="1"/>
          <p:nvPr/>
        </p:nvSpPr>
        <p:spPr>
          <a:xfrm>
            <a:off x="1800149" y="6258112"/>
            <a:ext cx="1081473" cy="200003"/>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8" name="Picture 7">
            <a:extLst>
              <a:ext uri="{FF2B5EF4-FFF2-40B4-BE49-F238E27FC236}">
                <a16:creationId xmlns:a16="http://schemas.microsoft.com/office/drawing/2014/main" id="{25E2C138-56D7-3840-BC70-95586D65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180" y="1717611"/>
            <a:ext cx="3039413" cy="4557687"/>
          </a:xfrm>
          <a:prstGeom prst="ellipse">
            <a:avLst/>
          </a:prstGeom>
          <a:ln>
            <a:noFill/>
          </a:ln>
          <a:effectLst>
            <a:softEdge rad="112500"/>
          </a:effectLst>
        </p:spPr>
      </p:pic>
      <p:pic>
        <p:nvPicPr>
          <p:cNvPr id="9" name="Picture 8">
            <a:extLst>
              <a:ext uri="{FF2B5EF4-FFF2-40B4-BE49-F238E27FC236}">
                <a16:creationId xmlns:a16="http://schemas.microsoft.com/office/drawing/2014/main" id="{FAF25A3B-6436-B74A-B93E-F326BDE18256}"/>
              </a:ext>
            </a:extLst>
          </p:cNvPr>
          <p:cNvPicPr>
            <a:picLocks noChangeAspect="1"/>
          </p:cNvPicPr>
          <p:nvPr/>
        </p:nvPicPr>
        <p:blipFill>
          <a:blip r:embed="rId6"/>
          <a:stretch>
            <a:fillRect/>
          </a:stretch>
        </p:blipFill>
        <p:spPr>
          <a:xfrm>
            <a:off x="7497453" y="5720552"/>
            <a:ext cx="3809008" cy="533261"/>
          </a:xfrm>
          <a:prstGeom prst="rect">
            <a:avLst/>
          </a:prstGeom>
        </p:spPr>
      </p:pic>
    </p:spTree>
    <p:extLst>
      <p:ext uri="{BB962C8B-B14F-4D97-AF65-F5344CB8AC3E}">
        <p14:creationId xmlns:p14="http://schemas.microsoft.com/office/powerpoint/2010/main" val="229386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873777" y="634379"/>
            <a:ext cx="7703641" cy="5777732"/>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a:prstGeom prst="rect">
            <a:avLst/>
          </a:prstGeom>
        </p:spPr>
        <p:txBody>
          <a:bodyPr/>
          <a:lstStyle/>
          <a:p>
            <a:r>
              <a:rPr lang="en-US" dirty="0"/>
              <a:t>Some Help</a:t>
            </a:r>
          </a:p>
        </p:txBody>
      </p:sp>
    </p:spTree>
    <p:extLst>
      <p:ext uri="{BB962C8B-B14F-4D97-AF65-F5344CB8AC3E}">
        <p14:creationId xmlns:p14="http://schemas.microsoft.com/office/powerpoint/2010/main" val="299185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a:prstGeom prst="rect">
            <a:avLst/>
          </a:prstGeom>
        </p:spPr>
        <p:txBody>
          <a:bodyPr>
            <a:normAutofit/>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4294967295"/>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3325797" y="6187051"/>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0D126949-8E9D-D249-9251-17D503CC087C}"/>
              </a:ext>
            </a:extLst>
          </p:cNvPr>
          <p:cNvSpPr txBox="1"/>
          <p:nvPr/>
        </p:nvSpPr>
        <p:spPr>
          <a:xfrm>
            <a:off x="3208073" y="925086"/>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45302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2"/>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C34503FD-07D4-2E46-9B85-D02AB177894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2709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Test Seams Injection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31660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1CDC3700-010C-C949-ADE4-E6F7FE5448FA}"/>
              </a:ext>
            </a:extLst>
          </p:cNvPr>
          <p:cNvPicPr>
            <a:picLocks noChangeAspect="1"/>
          </p:cNvPicPr>
          <p:nvPr/>
        </p:nvPicPr>
        <p:blipFill>
          <a:blip r:embed="rId3"/>
          <a:stretch>
            <a:fillRect/>
          </a:stretch>
        </p:blipFill>
        <p:spPr>
          <a:xfrm>
            <a:off x="1206426" y="1468416"/>
            <a:ext cx="9779147" cy="4821433"/>
          </a:xfrm>
          <a:prstGeom prst="rect">
            <a:avLst/>
          </a:prstGeom>
        </p:spPr>
      </p:pic>
    </p:spTree>
    <p:extLst>
      <p:ext uri="{BB962C8B-B14F-4D97-AF65-F5344CB8AC3E}">
        <p14:creationId xmlns:p14="http://schemas.microsoft.com/office/powerpoint/2010/main" val="1215760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a:prstGeom prst="rect">
            <a:avLst/>
          </a:prstGeom>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4294967295"/>
          </p:nvPr>
        </p:nvSpPr>
        <p:spPr>
          <a:xfrm>
            <a:off x="0" y="1809750"/>
            <a:ext cx="7618413" cy="4351338"/>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endParaRPr lang="en-AU" i="1" dirty="0">
              <a:solidFill>
                <a:schemeClr val="accent1"/>
              </a:solidFill>
            </a:endParaRP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endParaRPr lang="en-AU" i="1" dirty="0">
              <a:solidFill>
                <a:schemeClr val="accent1"/>
              </a:solidFill>
            </a:endParaRPr>
          </a:p>
          <a:p>
            <a:pPr marL="0" indent="0" algn="ctr">
              <a:buNone/>
            </a:pPr>
            <a:r>
              <a:rPr lang="en-AU" i="1" dirty="0">
                <a:solidFill>
                  <a:schemeClr val="accent1"/>
                </a:solidFill>
              </a:rPr>
              <a:t>“Test seams break the rule that production code should not know it is being tested.” </a:t>
            </a:r>
          </a:p>
          <a:p>
            <a:pPr marL="0" indent="0" algn="ctr">
              <a:buNone/>
            </a:pPr>
            <a:endParaRPr lang="en-AU" i="1" dirty="0">
              <a:solidFill>
                <a:schemeClr val="accent1"/>
              </a:solidFill>
            </a:endParaRPr>
          </a:p>
          <a:p>
            <a:pPr marL="0" indent="0" algn="ctr">
              <a:buNone/>
            </a:pPr>
            <a:r>
              <a:rPr lang="en-AU" sz="6800" i="1" dirty="0">
                <a:solidFill>
                  <a:srgbClr val="FF0000"/>
                </a:solidFill>
              </a:rPr>
              <a:t>“Test Seams are an abomination!”</a:t>
            </a:r>
            <a:endParaRPr lang="en-US" sz="6800"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8111781" y="2048212"/>
            <a:ext cx="3785044" cy="3585411"/>
          </a:xfrm>
          <a:prstGeom prst="rect">
            <a:avLst/>
          </a:prstGeom>
        </p:spPr>
      </p:pic>
    </p:spTree>
    <p:extLst>
      <p:ext uri="{BB962C8B-B14F-4D97-AF65-F5344CB8AC3E}">
        <p14:creationId xmlns:p14="http://schemas.microsoft.com/office/powerpoint/2010/main" val="112803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a:prstGeom prst="rect">
            <a:avLst/>
          </a:prstGeom>
        </p:spPr>
        <p:txBody>
          <a:bodyPr/>
          <a:lstStyle/>
          <a:p>
            <a:r>
              <a:rPr lang="en-US" dirty="0"/>
              <a:t>Writing Testable Code</a:t>
            </a:r>
          </a:p>
        </p:txBody>
      </p:sp>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4294967295"/>
            <p:extLst>
              <p:ext uri="{D42A27DB-BD31-4B8C-83A1-F6EECF244321}">
                <p14:modId xmlns:p14="http://schemas.microsoft.com/office/powerpoint/2010/main" val="3995180365"/>
              </p:ext>
            </p:extLst>
          </p:nvPr>
        </p:nvGraphicFramePr>
        <p:xfrm>
          <a:off x="0" y="1584325"/>
          <a:ext cx="805021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C1F2EEE8-BF4C-C54E-926F-0A48C5A113C0}"/>
              </a:ext>
            </a:extLst>
          </p:cNvPr>
          <p:cNvSpPr/>
          <p:nvPr/>
        </p:nvSpPr>
        <p:spPr>
          <a:xfrm>
            <a:off x="8714663" y="1809633"/>
            <a:ext cx="2242616" cy="842351"/>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8714663" y="3685895"/>
            <a:ext cx="2242616" cy="842351"/>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9835971" y="2651983"/>
            <a:ext cx="0" cy="1033912"/>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8"/>
          <a:stretch>
            <a:fillRect/>
          </a:stretch>
        </p:blipFill>
        <p:spPr>
          <a:xfrm rot="2662187">
            <a:off x="11045516" y="3666363"/>
            <a:ext cx="881416" cy="881416"/>
          </a:xfrm>
          <a:prstGeom prst="rect">
            <a:avLst/>
          </a:prstGeom>
        </p:spPr>
      </p:pic>
    </p:spTree>
    <p:extLst>
      <p:ext uri="{BB962C8B-B14F-4D97-AF65-F5344CB8AC3E}">
        <p14:creationId xmlns:p14="http://schemas.microsoft.com/office/powerpoint/2010/main" val="3975790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a:prstGeom prst="rect">
            <a:avLst/>
          </a:prstGeom>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4294967295"/>
          </p:nvPr>
        </p:nvSpPr>
        <p:spPr/>
        <p:txBody>
          <a:bodyPr>
            <a:normAutofit/>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5376472" y="2728000"/>
            <a:ext cx="6366053" cy="2809709"/>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3324729" y="6104195"/>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85969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4" name="Rectangle 3">
            <a:extLst>
              <a:ext uri="{FF2B5EF4-FFF2-40B4-BE49-F238E27FC236}">
                <a16:creationId xmlns:a16="http://schemas.microsoft.com/office/drawing/2014/main" id="{0D2C4C93-419C-CE4A-9EFE-AC62D07A4BF3}"/>
              </a:ext>
            </a:extLst>
          </p:cNvPr>
          <p:cNvSpPr/>
          <p:nvPr/>
        </p:nvSpPr>
        <p:spPr>
          <a:xfrm>
            <a:off x="0" y="3171825"/>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FF17E-AAD6-B648-8610-4D498921B55D}"/>
              </a:ext>
            </a:extLst>
          </p:cNvPr>
          <p:cNvSpPr/>
          <p:nvPr/>
        </p:nvSpPr>
        <p:spPr>
          <a:xfrm>
            <a:off x="5819775" y="3557588"/>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FA8EA7-2FFC-1E41-8074-CB5D0A380469}"/>
              </a:ext>
            </a:extLst>
          </p:cNvPr>
          <p:cNvSpPr/>
          <p:nvPr/>
        </p:nvSpPr>
        <p:spPr>
          <a:xfrm>
            <a:off x="6877050" y="2667000"/>
            <a:ext cx="851984"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4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27816971-FCF0-CD48-A842-2008065E4380}"/>
              </a:ext>
            </a:extLst>
          </p:cNvPr>
          <p:cNvSpPr/>
          <p:nvPr/>
        </p:nvSpPr>
        <p:spPr>
          <a:xfrm>
            <a:off x="0" y="4257674"/>
            <a:ext cx="6372225"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8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19926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5E4B-EBE5-5A4A-B009-AE49FC3C07B2}"/>
              </a:ext>
            </a:extLst>
          </p:cNvPr>
          <p:cNvSpPr>
            <a:spLocks noGrp="1"/>
          </p:cNvSpPr>
          <p:nvPr>
            <p:ph type="title"/>
          </p:nvPr>
        </p:nvSpPr>
        <p:spPr>
          <a:prstGeom prst="rect">
            <a:avLst/>
          </a:prstGeom>
        </p:spPr>
        <p:txBody>
          <a:bodyPr/>
          <a:lstStyle/>
          <a:p>
            <a:r>
              <a:rPr lang="en-US" dirty="0"/>
              <a:t>Agenda</a:t>
            </a:r>
          </a:p>
        </p:txBody>
      </p:sp>
      <p:sp>
        <p:nvSpPr>
          <p:cNvPr id="3" name="Text Placeholder 2">
            <a:extLst>
              <a:ext uri="{FF2B5EF4-FFF2-40B4-BE49-F238E27FC236}">
                <a16:creationId xmlns:a16="http://schemas.microsoft.com/office/drawing/2014/main" id="{3996C671-D2A5-BE4F-9A7D-C190275788D8}"/>
              </a:ext>
            </a:extLst>
          </p:cNvPr>
          <p:cNvSpPr>
            <a:spLocks noGrp="1"/>
          </p:cNvSpPr>
          <p:nvPr>
            <p:ph type="body" idx="4294967295"/>
          </p:nvPr>
        </p:nvSpPr>
        <p:spPr>
          <a:xfrm>
            <a:off x="0" y="1825625"/>
            <a:ext cx="10515600" cy="4351338"/>
          </a:xfrm>
          <a:prstGeom prst="rect">
            <a:avLst/>
          </a:prstGeom>
        </p:spPr>
        <p:txBody>
          <a:bodyPr/>
          <a:lstStyle/>
          <a:p>
            <a:r>
              <a:rPr lang="en-US" dirty="0"/>
              <a:t>Why?</a:t>
            </a:r>
          </a:p>
          <a:p>
            <a:r>
              <a:rPr lang="en-US" dirty="0"/>
              <a:t>How?</a:t>
            </a:r>
          </a:p>
          <a:p>
            <a:r>
              <a:rPr lang="en-US" dirty="0"/>
              <a:t>Some things that help</a:t>
            </a:r>
          </a:p>
        </p:txBody>
      </p:sp>
      <p:graphicFrame>
        <p:nvGraphicFramePr>
          <p:cNvPr id="4" name="Content Placeholder 4">
            <a:extLst>
              <a:ext uri="{FF2B5EF4-FFF2-40B4-BE49-F238E27FC236}">
                <a16:creationId xmlns:a16="http://schemas.microsoft.com/office/drawing/2014/main" id="{510A3799-7D21-024F-8306-41234E3E92F4}"/>
              </a:ext>
            </a:extLst>
          </p:cNvPr>
          <p:cNvGraphicFramePr>
            <a:graphicFrameLocks/>
          </p:cNvGraphicFramePr>
          <p:nvPr>
            <p:extLst/>
          </p:nvPr>
        </p:nvGraphicFramePr>
        <p:xfrm>
          <a:off x="3374771" y="1380881"/>
          <a:ext cx="8669867" cy="4349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20482F0-BB45-CE40-B370-AF40AE687DDA}"/>
              </a:ext>
            </a:extLst>
          </p:cNvPr>
          <p:cNvSpPr txBox="1"/>
          <p:nvPr/>
        </p:nvSpPr>
        <p:spPr>
          <a:xfrm>
            <a:off x="7222404" y="3323641"/>
            <a:ext cx="891591" cy="584775"/>
          </a:xfrm>
          <a:prstGeom prst="rect">
            <a:avLst/>
          </a:prstGeom>
          <a:noFill/>
        </p:spPr>
        <p:txBody>
          <a:bodyPr wrap="none" rtlCol="0">
            <a:spAutoFit/>
          </a:bodyPr>
          <a:lstStyle/>
          <a:p>
            <a:r>
              <a:rPr lang="en-US" sz="3200" dirty="0">
                <a:solidFill>
                  <a:schemeClr val="accent1"/>
                </a:solidFill>
              </a:rPr>
              <a:t>TDD</a:t>
            </a:r>
          </a:p>
        </p:txBody>
      </p:sp>
      <p:sp>
        <p:nvSpPr>
          <p:cNvPr id="6" name="Down Arrow 5">
            <a:extLst>
              <a:ext uri="{FF2B5EF4-FFF2-40B4-BE49-F238E27FC236}">
                <a16:creationId xmlns:a16="http://schemas.microsoft.com/office/drawing/2014/main" id="{B9926290-F909-4E4D-9BEE-3D74E9852C29}"/>
              </a:ext>
            </a:extLst>
          </p:cNvPr>
          <p:cNvSpPr/>
          <p:nvPr/>
        </p:nvSpPr>
        <p:spPr>
          <a:xfrm rot="20322162">
            <a:off x="6696063" y="3795460"/>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355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CFFD0445-FA46-B846-83C5-70579FC1D1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467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p:txBody>
          <a:bodyPr>
            <a:normAutofit/>
          </a:bodyPr>
          <a:lstStyle/>
          <a:p>
            <a:r>
              <a:rPr lang="en-US" sz="3733" dirty="0"/>
              <a:t>ABAP Test Double Framework</a:t>
            </a:r>
          </a:p>
          <a:p>
            <a:pPr lvl="1"/>
            <a:r>
              <a:rPr lang="en-US" sz="3200" dirty="0">
                <a:solidFill>
                  <a:srgbClr val="00ADD8"/>
                </a:solidFill>
              </a:rPr>
              <a:t>CL_ABAP_TESTDOUBLE</a:t>
            </a:r>
          </a:p>
          <a:p>
            <a:r>
              <a:rPr lang="en-US" sz="3733" dirty="0"/>
              <a:t>Open SQL Test Double Framework</a:t>
            </a:r>
          </a:p>
          <a:p>
            <a:pPr lvl="1"/>
            <a:r>
              <a:rPr lang="en-US" sz="3200" dirty="0">
                <a:solidFill>
                  <a:srgbClr val="00ADD8"/>
                </a:solidFill>
              </a:rPr>
              <a:t>CL_OSQL_TEST_ENVIRONMENT</a:t>
            </a:r>
          </a:p>
          <a:p>
            <a:r>
              <a:rPr lang="en-US" sz="3733" dirty="0"/>
              <a:t>CDS Test Double Framework</a:t>
            </a:r>
          </a:p>
          <a:p>
            <a:pPr lvl="1"/>
            <a:r>
              <a:rPr lang="en-US" sz="32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8246585" y="1876931"/>
            <a:ext cx="3287691" cy="2637589"/>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9154492" y="4530513"/>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Tree>
    <p:extLst>
      <p:ext uri="{BB962C8B-B14F-4D97-AF65-F5344CB8AC3E}">
        <p14:creationId xmlns:p14="http://schemas.microsoft.com/office/powerpoint/2010/main" val="283805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6216650" cy="4351338"/>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7213801" y="1775659"/>
            <a:ext cx="4563763" cy="3899943"/>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5" name="TextBox 4">
            <a:extLst>
              <a:ext uri="{FF2B5EF4-FFF2-40B4-BE49-F238E27FC236}">
                <a16:creationId xmlns:a16="http://schemas.microsoft.com/office/drawing/2014/main" id="{37C5E52E-FA2E-8245-A16B-92BB92F83E8A}"/>
              </a:ext>
            </a:extLst>
          </p:cNvPr>
          <p:cNvSpPr txBox="1"/>
          <p:nvPr/>
        </p:nvSpPr>
        <p:spPr>
          <a:xfrm>
            <a:off x="3291248" y="541395"/>
            <a:ext cx="5550622" cy="461665"/>
          </a:xfrm>
          <a:prstGeom prst="rect">
            <a:avLst/>
          </a:prstGeom>
          <a:noFill/>
        </p:spPr>
        <p:txBody>
          <a:bodyPr wrap="none" rtlCol="0">
            <a:spAutoFit/>
          </a:bodyPr>
          <a:lstStyle/>
          <a:p>
            <a:r>
              <a:rPr lang="en-AU" sz="2400" dirty="0">
                <a:solidFill>
                  <a:srgbClr val="0E5A9A"/>
                </a:solidFill>
              </a:rPr>
              <a:t>SAP NetWeaver AS ABAP 7.40 SP9 onwards</a:t>
            </a:r>
            <a:endParaRPr lang="en-US" sz="2400" dirty="0">
              <a:solidFill>
                <a:srgbClr val="0E5A9A"/>
              </a:solidFill>
            </a:endParaRPr>
          </a:p>
        </p:txBody>
      </p:sp>
    </p:spTree>
    <p:extLst>
      <p:ext uri="{BB962C8B-B14F-4D97-AF65-F5344CB8AC3E}">
        <p14:creationId xmlns:p14="http://schemas.microsoft.com/office/powerpoint/2010/main" val="15833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C54B552-A1E0-8449-AD93-8E1A5C11AE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97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278438" cy="4351338"/>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6515726" y="1639955"/>
            <a:ext cx="3777519" cy="4622747"/>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4404085" y="6230961"/>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080EED1-4608-1A48-BEC9-DC3C8992243C}"/>
              </a:ext>
            </a:extLst>
          </p:cNvPr>
          <p:cNvSpPr txBox="1"/>
          <p:nvPr/>
        </p:nvSpPr>
        <p:spPr>
          <a:xfrm>
            <a:off x="3213502" y="53617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140644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7953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737225" cy="4351338"/>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6645640" y="1457563"/>
            <a:ext cx="3717560" cy="480674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4404085" y="624225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7CC72D79-D9B3-1E4F-8632-7BF7FED82581}"/>
              </a:ext>
            </a:extLst>
          </p:cNvPr>
          <p:cNvSpPr txBox="1"/>
          <p:nvPr/>
        </p:nvSpPr>
        <p:spPr>
          <a:xfrm>
            <a:off x="3213502" y="54139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88854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6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9819225" y="2656878"/>
            <a:ext cx="1855296" cy="1344417"/>
          </a:xfrm>
          <a:prstGeom prst="ellipse">
            <a:avLst/>
          </a:prstGeom>
          <a:ln>
            <a:noFill/>
          </a:ln>
          <a:effectLst>
            <a:softEdge rad="112500"/>
          </a:effectLst>
        </p:spPr>
      </p:pic>
      <p:pic>
        <p:nvPicPr>
          <p:cNvPr id="5" name="Picture 4">
            <a:extLst>
              <a:ext uri="{FF2B5EF4-FFF2-40B4-BE49-F238E27FC236}">
                <a16:creationId xmlns:a16="http://schemas.microsoft.com/office/drawing/2014/main" id="{5DD5F79E-9B7D-D542-AF34-F8F1E01CF95C}"/>
              </a:ext>
            </a:extLst>
          </p:cNvPr>
          <p:cNvPicPr>
            <a:picLocks noChangeAspect="1"/>
          </p:cNvPicPr>
          <p:nvPr/>
        </p:nvPicPr>
        <p:blipFill>
          <a:blip r:embed="rId3"/>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96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92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6" name="Picture 5">
            <a:extLst>
              <a:ext uri="{FF2B5EF4-FFF2-40B4-BE49-F238E27FC236}">
                <a16:creationId xmlns:a16="http://schemas.microsoft.com/office/drawing/2014/main" id="{5F7008F8-985E-C144-9962-441EAB4DCAE2}"/>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193814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563-68DD-034A-AC62-AF04B28E033F}"/>
              </a:ext>
            </a:extLst>
          </p:cNvPr>
          <p:cNvSpPr>
            <a:spLocks noGrp="1"/>
          </p:cNvSpPr>
          <p:nvPr>
            <p:ph type="title"/>
          </p:nvPr>
        </p:nvSpPr>
        <p:spPr>
          <a:prstGeom prst="rect">
            <a:avLst/>
          </a:prstGeom>
        </p:spPr>
        <p:txBody>
          <a:bodyPr/>
          <a:lstStyle/>
          <a:p>
            <a:r>
              <a:rPr lang="en-US" dirty="0"/>
              <a:t>TDD</a:t>
            </a:r>
          </a:p>
        </p:txBody>
      </p:sp>
      <p:pic>
        <p:nvPicPr>
          <p:cNvPr id="3" name="Picture 2">
            <a:extLst>
              <a:ext uri="{FF2B5EF4-FFF2-40B4-BE49-F238E27FC236}">
                <a16:creationId xmlns:a16="http://schemas.microsoft.com/office/drawing/2014/main" id="{E4CE6DE6-26B7-8447-BE58-24A3A7F859F9}"/>
              </a:ext>
            </a:extLst>
          </p:cNvPr>
          <p:cNvPicPr>
            <a:picLocks noChangeAspect="1"/>
          </p:cNvPicPr>
          <p:nvPr/>
        </p:nvPicPr>
        <p:blipFill>
          <a:blip r:embed="rId3"/>
          <a:stretch>
            <a:fillRect/>
          </a:stretch>
        </p:blipFill>
        <p:spPr>
          <a:xfrm>
            <a:off x="3442456" y="720406"/>
            <a:ext cx="5307088" cy="5404339"/>
          </a:xfrm>
          <a:prstGeom prst="rect">
            <a:avLst/>
          </a:prstGeom>
        </p:spPr>
      </p:pic>
    </p:spTree>
    <p:extLst>
      <p:ext uri="{BB962C8B-B14F-4D97-AF65-F5344CB8AC3E}">
        <p14:creationId xmlns:p14="http://schemas.microsoft.com/office/powerpoint/2010/main" val="301670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6" name="Picture 5">
            <a:extLst>
              <a:ext uri="{FF2B5EF4-FFF2-40B4-BE49-F238E27FC236}">
                <a16:creationId xmlns:a16="http://schemas.microsoft.com/office/drawing/2014/main" id="{7A594B78-5D05-1843-9584-71D1697A8013}"/>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8205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3120189" y="681037"/>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699" y="4283075"/>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30360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1720850"/>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87340DD5-6775-7048-A339-6F00267DAB37}"/>
              </a:ext>
            </a:extLst>
          </p:cNvPr>
          <p:cNvSpPr txBox="1">
            <a:spLocks/>
          </p:cNvSpPr>
          <p:nvPr/>
        </p:nvSpPr>
        <p:spPr>
          <a:xfrm>
            <a:off x="902319" y="3614738"/>
            <a:ext cx="10387981" cy="253198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35881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a:prstGeom prst="rect">
            <a:avLst/>
          </a:prstGeom>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4294967295"/>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681789" y="4213930"/>
            <a:ext cx="10539664" cy="1569660"/>
          </a:xfrm>
          <a:prstGeom prst="rect">
            <a:avLst/>
          </a:prstGeom>
          <a:noFill/>
        </p:spPr>
        <p:txBody>
          <a:bodyPr wrap="square" rtlCol="0">
            <a:spAutoFit/>
          </a:bodyPr>
          <a:lstStyle/>
          <a:p>
            <a:pPr algn="ctr"/>
            <a:r>
              <a:rPr lang="en-US" sz="48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66279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2593559"/>
            <a:ext cx="5601027" cy="2940539"/>
          </a:xfrm>
          <a:prstGeom prst="rect">
            <a:avLst/>
          </a:prstGeom>
        </p:spPr>
      </p:pic>
      <p:sp>
        <p:nvSpPr>
          <p:cNvPr id="2" name="Title 1">
            <a:extLst>
              <a:ext uri="{FF2B5EF4-FFF2-40B4-BE49-F238E27FC236}">
                <a16:creationId xmlns:a16="http://schemas.microsoft.com/office/drawing/2014/main" id="{078FBEE0-394A-DA44-A69C-00BD779703F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1136864" y="850301"/>
            <a:ext cx="9842310" cy="666786"/>
          </a:xfrm>
          <a:prstGeom prst="rect">
            <a:avLst/>
          </a:prstGeom>
          <a:noFill/>
        </p:spPr>
        <p:txBody>
          <a:bodyPr wrap="none" rtlCol="0">
            <a:spAutoFit/>
          </a:bodyPr>
          <a:lstStyle/>
          <a:p>
            <a:r>
              <a:rPr lang="en-US" sz="3733" dirty="0">
                <a:hlinkClick r:id="rId3"/>
              </a:rPr>
              <a:t>https://</a:t>
            </a:r>
            <a:r>
              <a:rPr lang="en-US" sz="3733" dirty="0" err="1">
                <a:hlinkClick r:id="rId3"/>
              </a:rPr>
              <a:t>github.com</a:t>
            </a:r>
            <a:r>
              <a:rPr lang="en-US" sz="3733" dirty="0">
                <a:hlinkClick r:id="rId3"/>
              </a:rPr>
              <a:t>/</a:t>
            </a:r>
            <a:r>
              <a:rPr lang="en-US" sz="3733" dirty="0" err="1">
                <a:hlinkClick r:id="rId3"/>
              </a:rPr>
              <a:t>grahamrobbo</a:t>
            </a:r>
            <a:r>
              <a:rPr lang="en-US" sz="3733" dirty="0">
                <a:hlinkClick r:id="rId3"/>
              </a:rPr>
              <a:t>/sapteched2018</a:t>
            </a:r>
            <a:endParaRPr lang="en-US" sz="3733" dirty="0"/>
          </a:p>
        </p:txBody>
      </p:sp>
      <p:pic>
        <p:nvPicPr>
          <p:cNvPr id="9" name="Graphic 8">
            <a:extLst>
              <a:ext uri="{FF2B5EF4-FFF2-40B4-BE49-F238E27FC236}">
                <a16:creationId xmlns:a16="http://schemas.microsoft.com/office/drawing/2014/main" id="{92A24A6C-14AB-004E-B778-2E441EC62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4000" y="3428828"/>
            <a:ext cx="5181600" cy="1270000"/>
          </a:xfrm>
          <a:prstGeom prst="rect">
            <a:avLst/>
          </a:prstGeom>
        </p:spPr>
      </p:pic>
    </p:spTree>
    <p:extLst>
      <p:ext uri="{BB962C8B-B14F-4D97-AF65-F5344CB8AC3E}">
        <p14:creationId xmlns:p14="http://schemas.microsoft.com/office/powerpoint/2010/main" val="103414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632" y="893"/>
            <a:ext cx="16215578" cy="721172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9328" y="4384008"/>
            <a:ext cx="3937332" cy="1999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7775507" y="5574029"/>
            <a:ext cx="2314591" cy="647904"/>
            <a:chOff x="3203848" y="3507854"/>
            <a:chExt cx="1922466"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384328" cy="369332"/>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401417" y="6082599"/>
            <a:ext cx="1659835" cy="139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80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194" y="1267911"/>
            <a:ext cx="4119612" cy="523220"/>
          </a:xfrm>
          <a:prstGeom prst="rect">
            <a:avLst/>
          </a:prstGeom>
          <a:noFill/>
        </p:spPr>
        <p:txBody>
          <a:bodyPr wrap="square" rtlCol="0">
            <a:spAutoFit/>
          </a:bodyPr>
          <a:lstStyle/>
          <a:p>
            <a:pPr algn="ctr"/>
            <a:r>
              <a:rPr lang="en-AU" sz="2800" b="1" dirty="0">
                <a:solidFill>
                  <a:schemeClr val="bg1"/>
                </a:solidFill>
              </a:rPr>
              <a:t>How to Connect with Me</a:t>
            </a:r>
          </a:p>
        </p:txBody>
      </p:sp>
      <p:sp>
        <p:nvSpPr>
          <p:cNvPr id="3" name="TextBox 2"/>
          <p:cNvSpPr txBox="1"/>
          <p:nvPr/>
        </p:nvSpPr>
        <p:spPr>
          <a:xfrm>
            <a:off x="3620654" y="2063693"/>
            <a:ext cx="4950691" cy="2246769"/>
          </a:xfrm>
          <a:prstGeom prst="rect">
            <a:avLst/>
          </a:prstGeom>
          <a:noFill/>
        </p:spPr>
        <p:txBody>
          <a:bodyPr wrap="square" rtlCol="0">
            <a:spAutoFit/>
          </a:bodyPr>
          <a:lstStyle/>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E: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graham@yelcho.com.au</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M: </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+61 412 402 441</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Li: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linkedin.com</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/in/</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650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3"/>
          <a:stretch>
            <a:fillRect/>
          </a:stretch>
        </p:blipFill>
        <p:spPr>
          <a:xfrm>
            <a:off x="3120189" y="809623"/>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4292288"/>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20506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51633"/>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86F64656-BF6C-9149-8CEA-A357085DE22C}"/>
              </a:ext>
            </a:extLst>
          </p:cNvPr>
          <p:cNvPicPr>
            <a:picLocks noChangeAspect="1"/>
          </p:cNvPicPr>
          <p:nvPr/>
        </p:nvPicPr>
        <p:blipFill>
          <a:blip r:embed="rId3"/>
          <a:stretch>
            <a:fillRect/>
          </a:stretch>
        </p:blipFill>
        <p:spPr>
          <a:xfrm>
            <a:off x="347023" y="1371951"/>
            <a:ext cx="11497952" cy="4879682"/>
          </a:xfrm>
          <a:prstGeom prst="rect">
            <a:avLst/>
          </a:prstGeom>
        </p:spPr>
      </p:pic>
      <p:sp>
        <p:nvSpPr>
          <p:cNvPr id="9" name="Rectangle 8">
            <a:extLst>
              <a:ext uri="{FF2B5EF4-FFF2-40B4-BE49-F238E27FC236}">
                <a16:creationId xmlns:a16="http://schemas.microsoft.com/office/drawing/2014/main" id="{F6001830-6C4B-2746-980E-B2089FAD29DC}"/>
              </a:ext>
            </a:extLst>
          </p:cNvPr>
          <p:cNvSpPr/>
          <p:nvPr/>
        </p:nvSpPr>
        <p:spPr>
          <a:xfrm rot="20132737">
            <a:off x="308961" y="3093489"/>
            <a:ext cx="11642546" cy="2339102"/>
          </a:xfrm>
          <a:prstGeom prst="rect">
            <a:avLst/>
          </a:prstGeom>
          <a:noFill/>
        </p:spPr>
        <p:txBody>
          <a:bodyPr wrap="none" lIns="121920" tIns="60960" rIns="121920" bIns="60960">
            <a:spAutoFit/>
          </a:bodyPr>
          <a:lstStyle/>
          <a:p>
            <a:pPr algn="ctr"/>
            <a:r>
              <a:rPr lang="en-US" sz="7200" b="1" dirty="0">
                <a:ln w="22225">
                  <a:solidFill>
                    <a:schemeClr val="accent2"/>
                  </a:solidFill>
                  <a:prstDash val="solid"/>
                </a:ln>
                <a:solidFill>
                  <a:schemeClr val="accent2">
                    <a:lumMod val="40000"/>
                    <a:lumOff val="60000"/>
                  </a:schemeClr>
                </a:solidFill>
              </a:rPr>
              <a:t>SAP NetWeaver AS ABAP 6.40</a:t>
            </a:r>
            <a:endParaRPr lang="en-US" sz="72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2542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339769"/>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2FC286F1-AD82-214A-B2C3-CB11380ED6B9}"/>
              </a:ext>
            </a:extLst>
          </p:cNvPr>
          <p:cNvPicPr>
            <a:picLocks noChangeAspect="1"/>
          </p:cNvPicPr>
          <p:nvPr/>
        </p:nvPicPr>
        <p:blipFill>
          <a:blip r:embed="rId3"/>
          <a:stretch>
            <a:fillRect/>
          </a:stretch>
        </p:blipFill>
        <p:spPr>
          <a:xfrm>
            <a:off x="428768" y="1393090"/>
            <a:ext cx="11334464" cy="4946679"/>
          </a:xfrm>
          <a:prstGeom prst="rect">
            <a:avLst/>
          </a:prstGeom>
        </p:spPr>
      </p:pic>
    </p:spTree>
    <p:extLst>
      <p:ext uri="{BB962C8B-B14F-4D97-AF65-F5344CB8AC3E}">
        <p14:creationId xmlns:p14="http://schemas.microsoft.com/office/powerpoint/2010/main" val="237828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70510"/>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EF963506-7E9D-4C4F-AD0D-AA70EF9E4782}"/>
              </a:ext>
            </a:extLst>
          </p:cNvPr>
          <p:cNvPicPr>
            <a:picLocks noChangeAspect="1"/>
          </p:cNvPicPr>
          <p:nvPr/>
        </p:nvPicPr>
        <p:blipFill>
          <a:blip r:embed="rId3"/>
          <a:stretch>
            <a:fillRect/>
          </a:stretch>
        </p:blipFill>
        <p:spPr>
          <a:xfrm>
            <a:off x="985341" y="1413719"/>
            <a:ext cx="10221317" cy="4720862"/>
          </a:xfrm>
          <a:prstGeom prst="rect">
            <a:avLst/>
          </a:prstGeom>
        </p:spPr>
      </p:pic>
    </p:spTree>
    <p:extLst>
      <p:ext uri="{BB962C8B-B14F-4D97-AF65-F5344CB8AC3E}">
        <p14:creationId xmlns:p14="http://schemas.microsoft.com/office/powerpoint/2010/main" val="5505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DE0D87F8-823E-3F44-A18D-09C80626BA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89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1688</Words>
  <Application>Microsoft Macintosh PowerPoint</Application>
  <PresentationFormat>Widescreen</PresentationFormat>
  <Paragraphs>223</Paragraphs>
  <Slides>47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Narrow</vt:lpstr>
      <vt:lpstr>Calibri</vt:lpstr>
      <vt:lpstr>Calibri Light</vt:lpstr>
      <vt:lpstr>Consolas</vt:lpstr>
      <vt:lpstr>Tahoma</vt:lpstr>
      <vt:lpstr>Office Theme</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OpenSAP</vt:lpstr>
      <vt:lpstr>The Testing Challenge?</vt:lpstr>
      <vt:lpstr>Dependencies</vt:lpstr>
      <vt:lpstr>Unit Testing without Isolation</vt:lpstr>
      <vt:lpstr>Unit Testing with Isolation</vt:lpstr>
      <vt:lpstr>But…legacy code…</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vector>
  </TitlesOfParts>
  <Manager/>
  <Company>Yelcho Systems Consulting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 with  ABAP</dc:title>
  <dc:subject/>
  <dc:creator>Graham Robinson</dc:creator>
  <cp:keywords/>
  <dc:description>Delivered at Mastering SAP Technologies 20/3/2019</dc:description>
  <cp:lastModifiedBy>Graham Robinson</cp:lastModifiedBy>
  <cp:revision>8</cp:revision>
  <dcterms:created xsi:type="dcterms:W3CDTF">2019-03-09T05:14:15Z</dcterms:created>
  <dcterms:modified xsi:type="dcterms:W3CDTF">2019-03-16T02:03:55Z</dcterms:modified>
  <cp:category/>
</cp:coreProperties>
</file>